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77900" y="1239838"/>
            <a:ext cx="4841875" cy="3351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239838"/>
            <a:ext cx="4841875" cy="3351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25" tIns="46000" rIns="92025" bIns="460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919ab9b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7900" y="1239838"/>
            <a:ext cx="48420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919ab9b0f_0_0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00" cy="3908700"/>
          </a:xfrm>
          <a:prstGeom prst="rect">
            <a:avLst/>
          </a:prstGeom>
        </p:spPr>
        <p:txBody>
          <a:bodyPr spcFirstLastPara="1" wrap="square" lIns="92025" tIns="46000" rIns="92025" bIns="460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2a919ab9b0f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700" cy="498000"/>
          </a:xfrm>
          <a:prstGeom prst="rect">
            <a:avLst/>
          </a:prstGeom>
        </p:spPr>
        <p:txBody>
          <a:bodyPr spcFirstLastPara="1" wrap="square" lIns="92025" tIns="46000" rIns="92025" bIns="460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Calibri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/>
            </a:lvl1pPr>
            <a:lvl2pPr lvl="1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/>
            </a:lvl2pPr>
            <a:lvl3pPr lvl="2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/>
            </a:lvl3pPr>
            <a:lvl4pPr lvl="3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5251052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917177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Calibri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Calibri"/>
              <a:buNone/>
              <a:defRPr sz="3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0" y="0"/>
            <a:ext cx="9905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5362359" y="6426142"/>
            <a:ext cx="5560828" cy="20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0" i="0" u="none" strike="noStrike" cap="none" dirty="0">
                <a:solidFill>
                  <a:srgbClr val="6F646C"/>
                </a:solidFill>
                <a:latin typeface="Calibri"/>
                <a:ea typeface="Calibri"/>
                <a:cs typeface="Calibri"/>
                <a:sym typeface="Calibri"/>
              </a:rPr>
              <a:t>Image </a:t>
            </a:r>
            <a:r>
              <a:rPr lang="fr-FR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700" b="0" i="0" u="none" strike="noStrike" cap="none" dirty="0" err="1">
                <a:solidFill>
                  <a:srgbClr val="6F646C"/>
                </a:solidFill>
                <a:latin typeface="Calibri"/>
                <a:ea typeface="Calibri"/>
                <a:cs typeface="Calibri"/>
                <a:sym typeface="Calibri"/>
              </a:rPr>
              <a:t>Freepik</a:t>
            </a:r>
            <a:endParaRPr sz="700" dirty="0">
              <a:solidFill>
                <a:srgbClr val="6F646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420700" y="2242975"/>
            <a:ext cx="2738772" cy="1600776"/>
          </a:xfrm>
          <a:prstGeom prst="cloud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fr-FR" sz="1800" b="1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LUND</a:t>
            </a: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Férié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70313" y="5024760"/>
            <a:ext cx="2226900" cy="1723217"/>
          </a:xfrm>
          <a:prstGeom prst="roundRect">
            <a:avLst>
              <a:gd name="adj" fmla="val 16667"/>
            </a:avLst>
          </a:prstGeom>
          <a:solidFill>
            <a:srgbClr val="911922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JEUDI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Salade composée</a:t>
            </a:r>
            <a:endParaRPr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Légumes persillés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Poisson pané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Fromage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Compote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7000825" y="574675"/>
            <a:ext cx="2895588" cy="2750544"/>
          </a:xfrm>
          <a:prstGeom prst="cloud">
            <a:avLst/>
          </a:prstGeom>
          <a:solidFill>
            <a:schemeClr val="lt1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MERCREDI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  Repas végétarien</a:t>
            </a:r>
            <a:endParaRPr sz="1600" dirty="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Salade de chou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Epinards crème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Steak végétal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Fromage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Pâtisserie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3080925" y="2734322"/>
            <a:ext cx="1797000" cy="1753003"/>
          </a:xfrm>
          <a:prstGeom prst="wedgeEllipseCallout">
            <a:avLst>
              <a:gd name="adj1" fmla="val 125072"/>
              <a:gd name="adj2" fmla="val 81604"/>
            </a:avLst>
          </a:prstGeom>
          <a:solidFill>
            <a:schemeClr val="lt1"/>
          </a:solidFill>
          <a:ln w="9525" cap="flat" cmpd="sng">
            <a:solidFill>
              <a:srgbClr val="EE3A1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 appétit et bonne fin  d’année les enfants !</a:t>
            </a: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41100" y="46624"/>
            <a:ext cx="4374000" cy="834900"/>
          </a:xfrm>
          <a:prstGeom prst="flowChartAlternateProcess">
            <a:avLst/>
          </a:prstGeom>
          <a:solidFill>
            <a:schemeClr val="lt1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enu semaine 52 : du lundi 25 au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vendredi 29 décembre 2023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(sous réserve de livraison)</a:t>
            </a:r>
            <a:endParaRPr dirty="0"/>
          </a:p>
        </p:txBody>
      </p:sp>
      <p:sp>
        <p:nvSpPr>
          <p:cNvPr id="96" name="Google Shape;96;p13"/>
          <p:cNvSpPr txBox="1"/>
          <p:nvPr/>
        </p:nvSpPr>
        <p:spPr>
          <a:xfrm>
            <a:off x="4806625" y="1703350"/>
            <a:ext cx="2041800" cy="1600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MARDI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/>
              <a:t>        </a:t>
            </a:r>
            <a:r>
              <a:rPr lang="fr-FR" sz="1500" dirty="0">
                <a:solidFill>
                  <a:schemeClr val="accent6"/>
                </a:solidFill>
              </a:rPr>
              <a:t>Repas bio</a:t>
            </a:r>
            <a:r>
              <a:rPr lang="fr-FR" sz="1600" dirty="0"/>
              <a:t> </a:t>
            </a:r>
            <a:endParaRPr sz="1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/>
              <a:t>         Salade Raviolis en sauce                                                                                                                                                                                                   tomate </a:t>
            </a:r>
            <a:endParaRPr sz="1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dirty="0"/>
              <a:t>        Yaourt     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7535300" y="3843750"/>
            <a:ext cx="2440500" cy="27507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7642100" y="4181113"/>
            <a:ext cx="2226900" cy="24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dk1"/>
                </a:solidFill>
              </a:rPr>
              <a:t>Vendredi</a:t>
            </a:r>
            <a:endParaRPr sz="2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7030A0"/>
                </a:solidFill>
              </a:rPr>
              <a:t>(Repas demandé par les enfants </a:t>
            </a:r>
            <a:r>
              <a:rPr lang="fr-FR" sz="1200">
                <a:solidFill>
                  <a:srgbClr val="7030A0"/>
                </a:solidFill>
              </a:rPr>
              <a:t>de l’OMJCL)</a:t>
            </a:r>
            <a:endParaRPr sz="1200" dirty="0">
              <a:solidFill>
                <a:srgbClr val="7030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dirty="0">
                <a:solidFill>
                  <a:schemeClr val="dk1"/>
                </a:solidFill>
              </a:rPr>
              <a:t>Salade</a:t>
            </a:r>
            <a:endParaRPr sz="15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dirty="0" err="1">
                <a:solidFill>
                  <a:schemeClr val="dk1"/>
                </a:solidFill>
              </a:rPr>
              <a:t>Cheesburger</a:t>
            </a:r>
            <a:r>
              <a:rPr lang="fr-FR" sz="1500" dirty="0">
                <a:solidFill>
                  <a:schemeClr val="dk1"/>
                </a:solidFill>
              </a:rPr>
              <a:t> ( UE)</a:t>
            </a:r>
            <a:endParaRPr sz="15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dirty="0">
                <a:solidFill>
                  <a:schemeClr val="dk1"/>
                </a:solidFill>
              </a:rPr>
              <a:t>Frites</a:t>
            </a:r>
            <a:endParaRPr sz="15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dirty="0">
                <a:solidFill>
                  <a:schemeClr val="dk1"/>
                </a:solidFill>
              </a:rPr>
              <a:t>Fromage</a:t>
            </a:r>
            <a:endParaRPr sz="15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dirty="0">
                <a:solidFill>
                  <a:schemeClr val="dk1"/>
                </a:solidFill>
              </a:rPr>
              <a:t>Glace</a:t>
            </a:r>
            <a:endParaRPr sz="1500" dirty="0">
              <a:solidFill>
                <a:schemeClr val="dk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09A9525-3F5B-0574-9101-F489585CCA9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5151" t="73017"/>
          <a:stretch/>
        </p:blipFill>
        <p:spPr>
          <a:xfrm>
            <a:off x="1621282" y="2027892"/>
            <a:ext cx="1723278" cy="1850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4"/>
          <p:cNvSpPr/>
          <p:nvPr/>
        </p:nvSpPr>
        <p:spPr>
          <a:xfrm>
            <a:off x="-3898125" y="0"/>
            <a:ext cx="3201336" cy="1782756"/>
          </a:xfrm>
          <a:prstGeom prst="cloud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  <a:r>
              <a:rPr lang="fr-FR" sz="18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LUNDI</a:t>
            </a:r>
            <a:endParaRPr sz="1800" b="1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Férié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-3436000" y="1943650"/>
            <a:ext cx="2041800" cy="1600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MARDI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/>
              <a:t>        </a:t>
            </a:r>
            <a:r>
              <a:rPr lang="fr-FR" sz="1500">
                <a:solidFill>
                  <a:schemeClr val="accent6"/>
                </a:solidFill>
              </a:rPr>
              <a:t>Repas bio</a:t>
            </a:r>
            <a:r>
              <a:rPr lang="fr-FR" sz="1600"/>
              <a:t> </a:t>
            </a:r>
            <a:endParaRPr sz="16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/>
              <a:t>         Salade Raviolis à la sauce                                                                                                                                                                                                   tomate </a:t>
            </a:r>
            <a:endParaRPr sz="16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/>
              <a:t>        Yaourt    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-3745262" y="3970925"/>
            <a:ext cx="2895588" cy="2750544"/>
          </a:xfrm>
          <a:prstGeom prst="cloud">
            <a:avLst/>
          </a:prstGeom>
          <a:solidFill>
            <a:schemeClr val="lt1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MERCREDI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  Repas végétarien=</a:t>
            </a:r>
            <a:endParaRPr sz="16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Salade de chou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Epinards crème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Steak végétal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Fromage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Pâtisserie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10712350" y="5775"/>
            <a:ext cx="3064800" cy="1771200"/>
          </a:xfrm>
          <a:prstGeom prst="roundRect">
            <a:avLst>
              <a:gd name="adj" fmla="val 16667"/>
            </a:avLst>
          </a:prstGeom>
          <a:solidFill>
            <a:srgbClr val="911922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JEUDI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Salade composée</a:t>
            </a:r>
            <a:endParaRPr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Légumes persillés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Poisson pané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Fromage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Compote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10980100" y="2370725"/>
            <a:ext cx="2226900" cy="24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chemeClr val="dk1"/>
                </a:solidFill>
              </a:rPr>
              <a:t>Vendredi</a:t>
            </a: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</a:rPr>
              <a:t>(Repas demandé par les enfants de l’omjcl)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Salade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Cheesburger ( UE)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Frites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Fromage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Glace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10466725" y="5657575"/>
            <a:ext cx="1797000" cy="1358700"/>
          </a:xfrm>
          <a:prstGeom prst="wedgeEllipseCallout">
            <a:avLst>
              <a:gd name="adj1" fmla="val 156562"/>
              <a:gd name="adj2" fmla="val -94732"/>
            </a:avLst>
          </a:prstGeom>
          <a:solidFill>
            <a:schemeClr val="lt1"/>
          </a:solidFill>
          <a:ln w="9525" cap="flat" cmpd="sng">
            <a:solidFill>
              <a:srgbClr val="EE3A1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 appétit et bonne fin  d’année les enfants</a:t>
            </a:r>
            <a:endParaRPr/>
          </a:p>
        </p:txBody>
      </p:sp>
      <p:pic>
        <p:nvPicPr>
          <p:cNvPr id="110" name="Google Shape;11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Format A4 (210 x 297 mm)</PresentationFormat>
  <Paragraphs>66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Communication 1</cp:lastModifiedBy>
  <cp:revision>1</cp:revision>
  <dcterms:created xsi:type="dcterms:W3CDTF">2014-09-30T08:38:03Z</dcterms:created>
  <dcterms:modified xsi:type="dcterms:W3CDTF">2023-12-22T10:02:31Z</dcterms:modified>
</cp:coreProperties>
</file>